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1" r:id="rId11"/>
    <p:sldId id="266" r:id="rId12"/>
    <p:sldId id="284" r:id="rId13"/>
    <p:sldId id="267" r:id="rId14"/>
    <p:sldId id="268" r:id="rId15"/>
    <p:sldId id="269" r:id="rId16"/>
    <p:sldId id="282" r:id="rId17"/>
    <p:sldId id="270" r:id="rId18"/>
    <p:sldId id="272" r:id="rId19"/>
    <p:sldId id="290" r:id="rId20"/>
    <p:sldId id="292" r:id="rId21"/>
    <p:sldId id="275" r:id="rId22"/>
    <p:sldId id="276" r:id="rId23"/>
    <p:sldId id="277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59" autoAdjust="0"/>
  </p:normalViewPr>
  <p:slideViewPr>
    <p:cSldViewPr>
      <p:cViewPr varScale="1">
        <p:scale>
          <a:sx n="100" d="100"/>
          <a:sy n="100" d="100"/>
        </p:scale>
        <p:origin x="19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5BBE-4FFB-497E-BCA0-524D91E89539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7361-E269-45FB-811A-9F15F98D4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5BBE-4FFB-497E-BCA0-524D91E89539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7361-E269-45FB-811A-9F15F98D4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5BBE-4FFB-497E-BCA0-524D91E89539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7361-E269-45FB-811A-9F15F98D4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5BBE-4FFB-497E-BCA0-524D91E89539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7361-E269-45FB-811A-9F15F98D4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5BBE-4FFB-497E-BCA0-524D91E89539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7361-E269-45FB-811A-9F15F98D4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5BBE-4FFB-497E-BCA0-524D91E89539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7361-E269-45FB-811A-9F15F98D4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5BBE-4FFB-497E-BCA0-524D91E89539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7361-E269-45FB-811A-9F15F98D4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5BBE-4FFB-497E-BCA0-524D91E89539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7361-E269-45FB-811A-9F15F98D4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5BBE-4FFB-497E-BCA0-524D91E89539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7361-E269-45FB-811A-9F15F98D4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5BBE-4FFB-497E-BCA0-524D91E89539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7361-E269-45FB-811A-9F15F98D4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5BBE-4FFB-497E-BCA0-524D91E89539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7361-E269-45FB-811A-9F15F98D4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A25BBE-4FFB-497E-BCA0-524D91E89539}" type="datetimeFigureOut">
              <a:rPr lang="ru-RU" smtClean="0"/>
              <a:pPr/>
              <a:t>26.07.2019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917361-E269-45FB-811A-9F15F98D4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User\Desktop\106e19155b6fde.mp3" TargetMode="External"/><Relationship Id="rId1" Type="http://schemas.openxmlformats.org/officeDocument/2006/relationships/audio" Target="file:///G:\106e19155b6fde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2637730_colorsinthesky3.jpg"/>
          <p:cNvPicPr>
            <a:picLocks noChangeAspect="1"/>
          </p:cNvPicPr>
          <p:nvPr/>
        </p:nvPicPr>
        <p:blipFill rotWithShape="1">
          <a:blip r:embed="rId2" cstate="print"/>
          <a:srcRect r="2187" b="6528"/>
          <a:stretch/>
        </p:blipFill>
        <p:spPr>
          <a:xfrm>
            <a:off x="59241" y="44624"/>
            <a:ext cx="9045214" cy="681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55776" y="1340768"/>
            <a:ext cx="4320480" cy="1656184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Путешествие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3928" y="2852936"/>
            <a:ext cx="1296144" cy="5760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3585414"/>
            <a:ext cx="3384376" cy="1008112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сказке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A8964F-A9FB-4338-B9C5-4315716CFBF5}"/>
              </a:ext>
            </a:extLst>
          </p:cNvPr>
          <p:cNvSpPr txBox="1"/>
          <p:nvPr/>
        </p:nvSpPr>
        <p:spPr>
          <a:xfrm>
            <a:off x="4860032" y="530120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Выполнил: воспитатель</a:t>
            </a:r>
          </a:p>
          <a:p>
            <a:r>
              <a:rPr lang="ru-RU" dirty="0"/>
              <a:t>Н.В. Субботина.</a:t>
            </a:r>
          </a:p>
          <a:p>
            <a:r>
              <a:rPr lang="ru-RU" dirty="0"/>
              <a:t>МБДОУ№67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ан царевич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476672"/>
            <a:ext cx="482453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Какой сегодня день недели?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3891" y="1435713"/>
            <a:ext cx="482453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Какой  день недели был вчера?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2204864"/>
            <a:ext cx="482453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Какой день недели  будет завтра?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7859" y="2992306"/>
            <a:ext cx="4824536" cy="297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Какие времена года вы знаете?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600" y="31409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91397" y="3854572"/>
            <a:ext cx="482453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Какое время года наступило?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053" y="65684"/>
            <a:ext cx="760395" cy="8219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04" y="922040"/>
            <a:ext cx="816180" cy="88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623" y="3412454"/>
            <a:ext cx="8175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62" y="2626063"/>
            <a:ext cx="8175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80" y="1793182"/>
            <a:ext cx="8175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7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1519" y="188640"/>
            <a:ext cx="835292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DeflateBottom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Comic Sans MS" pitchFamily="66" charset="0"/>
              </a:rPr>
              <a:t>Баба Яга дала клубочек и отправила Царевича к своей сестре Кикиморе.  У неё находится карта. Клубочек покатился, и Царевич пошел за клубком.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784ed32ff2d4406f0902bd575ed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84102763_4524271_136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764704"/>
            <a:ext cx="2625080" cy="4009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528" y="5445224"/>
            <a:ext cx="849694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Прикатился клубок к болоту. И вдруг перед царевичем показалась Кикимора.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0_3345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1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75657" y="1628801"/>
            <a:ext cx="6148312" cy="323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Она выслушала Царевича и решила помочь. Но для того, чтобы получить карту, надо выполнить задание.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72616" y="404664"/>
            <a:ext cx="7200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614264" y="2348880"/>
            <a:ext cx="2304256" cy="1681584"/>
          </a:xfrm>
          <a:prstGeom prst="triangle">
            <a:avLst>
              <a:gd name="adj" fmla="val 52755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75856" y="4836492"/>
            <a:ext cx="2880320" cy="15841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35896" y="2276872"/>
            <a:ext cx="2160240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3419872" y="404664"/>
            <a:ext cx="2376264" cy="1346448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2348880"/>
            <a:ext cx="1872208" cy="177875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835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536" y="188640"/>
            <a:ext cx="8389118" cy="153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Кикимора дала карту Ивану Царевичу. Клубочек покатился дальше и привел Ивана Царевича в сказочный лес.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1d9262696cd7478544af7e7b85b6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87624" y="260649"/>
            <a:ext cx="6768976" cy="267765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800" b="1" i="1" spc="50" dirty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Игра  «Ничего не говори, лишь руками покажи»</a:t>
            </a:r>
          </a:p>
          <a:p>
            <a:pPr algn="ctr" eaLnBrk="1" hangingPunct="1"/>
            <a:r>
              <a:rPr lang="ru-RU" altLang="ru-RU" sz="2800" b="1" i="1" spc="50" dirty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Высоко! Низко!</a:t>
            </a:r>
          </a:p>
          <a:p>
            <a:pPr algn="ctr" eaLnBrk="1" hangingPunct="1"/>
            <a:r>
              <a:rPr lang="ru-RU" altLang="ru-RU" sz="2800" b="1" i="1" spc="50" dirty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Слева! Справа!</a:t>
            </a:r>
          </a:p>
          <a:p>
            <a:pPr algn="ctr" eaLnBrk="1" hangingPunct="1"/>
            <a:r>
              <a:rPr lang="ru-RU" altLang="ru-RU" sz="2800" b="1" i="1" spc="50" dirty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Далеко! Близко!</a:t>
            </a:r>
          </a:p>
          <a:p>
            <a:pPr algn="ctr" eaLnBrk="1" hangingPunct="1"/>
            <a:r>
              <a:rPr lang="ru-RU" altLang="ru-RU" sz="2800" b="1" i="1" spc="50" dirty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Широко! Узко!                                                                          </a:t>
            </a:r>
          </a:p>
        </p:txBody>
      </p:sp>
      <p:pic>
        <p:nvPicPr>
          <p:cNvPr id="4" name="106e19155b6f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106e19155b6fd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0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03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ÐºÐ°Ð·ÐºÐ¸">
            <a:extLst>
              <a:ext uri="{FF2B5EF4-FFF2-40B4-BE49-F238E27FC236}">
                <a16:creationId xmlns:a16="http://schemas.microsoft.com/office/drawing/2014/main" id="{BD1DEB06-71A8-483B-95FF-3359DCDC2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15416"/>
            <a:ext cx="9036496" cy="721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24D9D-08C6-4565-9DA5-A6139CBC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0"/>
            <a:ext cx="8198297" cy="3212976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«Ориентировка в пространстве».</a:t>
            </a:r>
            <a:br>
              <a:rPr lang="ru-RU" sz="2800" b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Цель</a:t>
            </a: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формировать у детей позитивную мотивацию к познанию, умение ориентироваться в пространстве.</a:t>
            </a:r>
            <a:b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Задачи:</a:t>
            </a:r>
            <a:br>
              <a:rPr lang="ru-RU" sz="1600" b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16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понимание пространственных отношений (вверху, внизу, впереди, сзади, слева, справа, между, умение обозначать в речи взаимное расположение предметов ; формировать умение ориентироваться на листе бумаги;</a:t>
            </a:r>
            <a:br>
              <a:rPr lang="ru-RU" sz="16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Закреплять представления детей о днях недели, наступившем времени года, умение составлять описательный рассказ с опорой на </a:t>
            </a:r>
            <a:r>
              <a:rPr lang="ru-RU" sz="1600" b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16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br>
              <a:rPr lang="ru-RU" sz="16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Закреплять знания об отношениях между числами натурального ряда, умение выкладывать изображение предмета из нескольких частей.</a:t>
            </a:r>
            <a:br>
              <a:rPr lang="ru-RU" sz="16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ерь в за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ZWnOu9JsQ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112500"/>
          </a:effectLst>
        </p:spPr>
      </p:pic>
      <p:pic>
        <p:nvPicPr>
          <p:cNvPr id="10" name="Рисунок 9" descr="х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725144"/>
            <a:ext cx="3960440" cy="2132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b47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ivka-burka-skazka-smotret-onlaj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1096" y="726948"/>
            <a:ext cx="5321808" cy="540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144368_4663906_shablonsdomiko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71550" y="1997869"/>
            <a:ext cx="72009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3600" dirty="0">
                <a:latin typeface="Segoe Print" pitchFamily="2" charset="0"/>
              </a:rPr>
              <a:t>1,2,3,4,5</a:t>
            </a:r>
          </a:p>
          <a:p>
            <a:pPr algn="ctr" eaLnBrk="1" hangingPunct="1"/>
            <a:r>
              <a:rPr lang="ru-RU" altLang="ru-RU" sz="3600" dirty="0">
                <a:latin typeface="Segoe Print" pitchFamily="2" charset="0"/>
              </a:rPr>
              <a:t>Вот мы в садике опять. </a:t>
            </a:r>
          </a:p>
          <a:p>
            <a:pPr algn="ctr" eaLnBrk="1" hangingPunct="1"/>
            <a:r>
              <a:rPr lang="ru-RU" altLang="ru-RU" sz="3600" dirty="0">
                <a:latin typeface="Segoe Print" pitchFamily="2" charset="0"/>
              </a:rPr>
              <a:t>С вами в сказке побывали, </a:t>
            </a:r>
          </a:p>
          <a:p>
            <a:pPr algn="ctr" eaLnBrk="1" hangingPunct="1"/>
            <a:r>
              <a:rPr lang="ru-RU" altLang="ru-RU" sz="3600" dirty="0">
                <a:latin typeface="Segoe Print" pitchFamily="2" charset="0"/>
              </a:rPr>
              <a:t>Очень многое узнали, </a:t>
            </a:r>
          </a:p>
          <a:p>
            <a:pPr algn="ctr" eaLnBrk="1" hangingPunct="1"/>
            <a:r>
              <a:rPr lang="ru-RU" altLang="ru-RU" sz="3600" dirty="0">
                <a:latin typeface="Segoe Print" pitchFamily="2" charset="0"/>
              </a:rPr>
              <a:t>Возвратились мы назад, </a:t>
            </a:r>
          </a:p>
          <a:p>
            <a:pPr algn="ctr" eaLnBrk="1" hangingPunct="1"/>
            <a:r>
              <a:rPr lang="ru-RU" altLang="ru-RU" sz="3600" dirty="0">
                <a:latin typeface="Segoe Print" pitchFamily="2" charset="0"/>
              </a:rPr>
              <a:t>Детский сад нам очень рад.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8050F6-ACC6-449C-8B7F-7BC12C766410}"/>
              </a:ext>
            </a:extLst>
          </p:cNvPr>
          <p:cNvSpPr/>
          <p:nvPr/>
        </p:nvSpPr>
        <p:spPr>
          <a:xfrm>
            <a:off x="107504" y="188640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ВРЕМЕНА ГОДА. СОСТАВЛЕНИЕ ОПИСАТЕЛЬНЫХ РАССКАЗОВ ПО МНЕМОТАБЛИЦАМ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Весна: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Буква «В»- обозначает, что настала весна.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Солнце – пригревает сильней и становится тепло.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Буква «У», снежинки – на улице тает снег и бегут ручьи.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Девочки, мальчики, кораблик – дети пускают кораблики по воде.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Деревья, птицы – появляются первыми зеленые листочки, из жарких стран возвращаются перелетные птицы.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23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55300-065d42281617ea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44000" cy="687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kazka_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348512"/>
            <a:ext cx="3432411" cy="5509488"/>
          </a:xfrm>
          <a:prstGeom prst="rect">
            <a:avLst/>
          </a:prstGeo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99792" y="260648"/>
            <a:ext cx="345638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prstTxWarp prst="textPlain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Жил-был царь.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55300-065d42281617ea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Администратор\Рабочий стол\0919f36a28bbd5aae47a52dfbe3d334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2701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1680" y="404664"/>
            <a:ext cx="5829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prstTxWarp prst="textPlain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И была у него дочь - красавица.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42288_8eb0429b30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4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3568" y="4797152"/>
            <a:ext cx="7704138" cy="183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Вышла она в сад погулять, а тут налетел ветер, подхватил царевну и унес в тридевятое царство.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40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75656" y="188640"/>
            <a:ext cx="597693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prstTxWarp prst="textPlain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Пригорюнился Иван Царевич и поехал ее искать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81243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7544" y="260648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800" dirty="0">
                <a:latin typeface="Comic Sans MS" pitchFamily="66" charset="0"/>
              </a:rPr>
              <a:t>Едет день, едет два. Подъезжает к избушке на курьих ножках.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060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712" y="188640"/>
            <a:ext cx="4068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prstTxWarp prst="textPlain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800" dirty="0">
                <a:latin typeface="Comic Sans MS" pitchFamily="66" charset="0"/>
              </a:rPr>
              <a:t>А там живет Баба Яга.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481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ван царевич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52736"/>
            <a:ext cx="4572000" cy="5805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6" y="4766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1124</TotalTime>
  <Words>241</Words>
  <Application>Microsoft Office PowerPoint</Application>
  <PresentationFormat>Экран (4:3)</PresentationFormat>
  <Paragraphs>34</Paragraphs>
  <Slides>24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Comic Sans MS</vt:lpstr>
      <vt:lpstr>Georgia</vt:lpstr>
      <vt:lpstr>Segoe Print</vt:lpstr>
      <vt:lpstr>Times New Roman</vt:lpstr>
      <vt:lpstr>Trebuchet MS</vt:lpstr>
      <vt:lpstr>Verdana</vt:lpstr>
      <vt:lpstr>Воздушный поток</vt:lpstr>
      <vt:lpstr>Презентация PowerPoint</vt:lpstr>
      <vt:lpstr>              «Ориентировка в пространстве». Цель: формировать у детей позитивную мотивацию к познанию, умение ориентироваться в пространстве. Задачи:  Совершенствовать понимание пространственных отношений (вверху, внизу, впереди, сзади, слева, справа, между, умение обозначать в речи взаимное расположение предметов ; формировать умение ориентироваться на листе бумаги;  Закреплять представления детей о днях недели, наступившем времени года, умение составлять описательный рассказ с опорой на мнемотаблицу;   Закреплять знания об отношениях между числами натурального ряда, умение выкладывать изображение предмета из нескольких частей.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Алексей Субботин</cp:lastModifiedBy>
  <cp:revision>51</cp:revision>
  <cp:lastPrinted>2019-04-01T07:35:21Z</cp:lastPrinted>
  <dcterms:created xsi:type="dcterms:W3CDTF">2014-11-16T16:12:28Z</dcterms:created>
  <dcterms:modified xsi:type="dcterms:W3CDTF">2019-07-26T03:38:00Z</dcterms:modified>
</cp:coreProperties>
</file>